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2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60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0"/>
    <p:restoredTop sz="94694"/>
  </p:normalViewPr>
  <p:slideViewPr>
    <p:cSldViewPr snapToGrid="0">
      <p:cViewPr varScale="1">
        <p:scale>
          <a:sx n="68" d="100"/>
          <a:sy n="68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BC042-2EC2-9844-BF02-4264323D709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6E6D4-1B6D-A548-B984-E24572AA2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56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73943-66D1-7B47-ACE3-76B231D455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38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55BB54-9E9A-48C0-83AF-E162689F7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33B16AF-5704-BDE5-B093-AA2C86205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9C71F4-8607-DCE1-7FE7-1BC015A8C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FC7641D-9F5B-2114-8E14-87466949A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79D6A9-CA8C-F416-A599-D264AA990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2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FCF9BE-7E79-AECE-51E6-235055717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7192B4-E6CE-BD15-4110-68311C0F0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2DF0410-B6CA-9C2C-8E62-A1044BEA1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867D2A-B267-7C5A-5669-250D57695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5AC35A-0DE0-1772-32A7-CA7CE0CC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7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53BEEB-0944-12B8-8ACE-C23711C33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43A6720-0AF3-E1D5-85C7-AA17A2570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08A171-9C0C-789E-9AEE-9DD5E01F6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5E32A59-E0A2-D615-2BF9-6EECB7DC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732C17-E1D0-8015-08A7-57DC16DD8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2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6CA341-F4D7-2897-23B7-14F1EA36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EF17BC-F7A6-A8F3-5DDF-A58E77828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116CB6A-26B9-4ED3-7B6B-AA826E68C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87013AA-C915-20EE-CDC7-1C05E6F3B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662A561-498F-E6FA-A84A-3A0D72AF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45C8DF7-ECCF-382E-EE40-CC8A63ACB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4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0A79AF-AAF6-EF27-E503-C7A366937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DFF669E-CC96-79E1-49DB-F194D919E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DE4A4AD-3929-3219-0552-A91929598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E544DFB-6C14-C697-AC85-FE8D4C207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CF37249-7C7E-8486-9449-719D7B8E1B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2FDDBEA-3882-18EA-60EE-B094308A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5062F18-0321-A8F6-62D7-717732435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6BD9BA4-9D12-A70F-CEBB-9D4C7078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48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A48B8B-D298-E143-F36B-0229199D1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48119DC-A47F-0417-C33E-721DEEB03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F938DA-BBF1-FDA6-C9C9-3FF029A6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BE8DFB2-E226-EAB6-F93F-C2824FB46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5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E5856D0-FBB5-AB99-C3CD-242A25DC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7E5256B-E26D-F274-CB50-332006C7C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238C6CB-309B-63CE-DB2E-F648D3678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4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2E69B-4615-D6C6-228D-95B2C6B7B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BDDDD3-3A71-CCA8-F353-A097D415A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DF5E6CB-6393-F9D4-C3A6-B6872F16D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77E85B6-B2D0-F9EA-8596-4B70E3678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45E9DE-4454-E677-2322-16604A2F3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DC5C4A2-1C7D-2822-89C6-774682E1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35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C32D70-9E29-69D5-5ACD-21B3F2E1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C92A1BF-901E-672F-A126-B34A65798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2E904B-ECB5-B10E-DE48-98EE7972C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7297528-C1BE-0C19-8695-8BB5AAA28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60622D0-4E97-4CE0-4C9F-18DDBB85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2020D23-D0B7-3A83-1AEF-C4B705074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1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0EAC38-0BAD-6703-1B39-6848EA877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0373DE6-AEA7-6489-89A5-46AC5D4C4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C90113-ED15-1463-2B2C-CF0ADAE5E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DF2FAE-1A1F-B553-083A-C20AC6241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213E6D-12B5-C436-53B6-F8B4A85F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87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BBEE6CE-847B-E0AE-D78E-1B1AFAFB8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BB51A1C-3833-72F0-C480-F11AF0A7E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2DA7182-58E4-94F7-BCC3-83B67A6E3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FDC8D9-BFA4-FB8F-81B8-E7A02A8FA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902C55-4662-9490-7D1E-E3BA4FBAA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03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02A0BBC-10C9-B07F-AB18-80E9B86EA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E5A3EE-BA76-CB6D-90E0-4DD5E615E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85A13CE-7DB0-B2C3-640A-6564D0654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481B7B-CD60-044E-8753-65F1BFAA5EE3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E2F140-8BE4-C0CE-D4CA-131DC7455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395918-D22D-E9A9-CC27-705AA661DF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86238C-B5DC-294E-B455-DC5808F59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3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.jp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8.jpg"/><Relationship Id="rId7" Type="http://schemas.openxmlformats.org/officeDocument/2006/relationships/image" Target="../media/image10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emf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3.sv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image" Target="../media/image21.svg"/><Relationship Id="rId5" Type="http://schemas.openxmlformats.org/officeDocument/2006/relationships/image" Target="../media/image4.sv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836B3DB-F834-27DF-1110-41F551849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B3B83C7-B8B1-E8EB-C109-60B26008CE2B}"/>
              </a:ext>
            </a:extLst>
          </p:cNvPr>
          <p:cNvSpPr txBox="1"/>
          <p:nvPr/>
        </p:nvSpPr>
        <p:spPr>
          <a:xfrm>
            <a:off x="493985" y="2007559"/>
            <a:ext cx="40365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Oxanium" pitchFamily="2" charset="77"/>
              </a:rPr>
              <a:t>Template</a:t>
            </a:r>
          </a:p>
          <a:p>
            <a:r>
              <a:rPr lang="en-US" sz="6000" dirty="0">
                <a:solidFill>
                  <a:schemeClr val="bg1"/>
                </a:solidFill>
                <a:latin typeface="Oxanium" pitchFamily="2" charset="77"/>
              </a:rPr>
              <a:t>Deck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C143F01-800B-1F93-5514-4FCC35E52D22}"/>
              </a:ext>
            </a:extLst>
          </p:cNvPr>
          <p:cNvSpPr txBox="1"/>
          <p:nvPr/>
        </p:nvSpPr>
        <p:spPr>
          <a:xfrm>
            <a:off x="493986" y="6164401"/>
            <a:ext cx="5938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u="none" strike="noStrike" dirty="0">
                <a:solidFill>
                  <a:srgbClr val="FFFFFF"/>
                </a:solidFill>
                <a:effectLst/>
                <a:latin typeface="Oxanium" pitchFamily="2" charset="77"/>
              </a:rPr>
              <a:t>2025 Copyright </a:t>
            </a:r>
            <a:r>
              <a:rPr lang="en-US" sz="1400" b="0" i="0" u="none" strike="noStrike" dirty="0">
                <a:solidFill>
                  <a:srgbClr val="FFFFFF"/>
                </a:solidFill>
                <a:effectLst/>
                <a:latin typeface="Oxanium" pitchFamily="2" charset="77"/>
              </a:rPr>
              <a:t>© </a:t>
            </a:r>
            <a:r>
              <a:rPr lang="en-US" sz="1400" b="0" i="0" u="none" strike="noStrike" dirty="0" err="1">
                <a:solidFill>
                  <a:srgbClr val="FFFFFF"/>
                </a:solidFill>
                <a:effectLst/>
                <a:latin typeface="Oxanium" pitchFamily="2" charset="77"/>
              </a:rPr>
              <a:t>Inovasi</a:t>
            </a:r>
            <a:r>
              <a:rPr lang="en-US" sz="1400" b="0" i="0" u="none" strike="noStrike" dirty="0">
                <a:solidFill>
                  <a:srgbClr val="FFFFFF"/>
                </a:solidFill>
                <a:effectLst/>
                <a:latin typeface="Oxanium" pitchFamily="2" charset="77"/>
              </a:rPr>
              <a:t> Muda Scholarship</a:t>
            </a:r>
            <a:endParaRPr lang="en-US" sz="4800" dirty="0">
              <a:solidFill>
                <a:schemeClr val="bg1"/>
              </a:solidFill>
              <a:latin typeface="Oxanium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574E8D0-8902-3409-27DC-818C30CFDB7D}"/>
              </a:ext>
            </a:extLst>
          </p:cNvPr>
          <p:cNvSpPr txBox="1"/>
          <p:nvPr/>
        </p:nvSpPr>
        <p:spPr>
          <a:xfrm>
            <a:off x="493985" y="4059579"/>
            <a:ext cx="5938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xanium" pitchFamily="2" charset="77"/>
              </a:rPr>
              <a:t>Sub-Heading</a:t>
            </a:r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xmlns="" id="{1C741927-F854-55F7-B736-D8B856138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8" y="396663"/>
            <a:ext cx="890435" cy="60114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xmlns="" id="{F5B59C14-D866-D233-2BD3-536211E8A0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613724" y="-1617905"/>
            <a:ext cx="5029956" cy="50299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56F28651-928B-24AF-A52E-72EAAF46B8A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  <a:alphaModFix amt="79000"/>
          </a:blip>
          <a:stretch>
            <a:fillRect/>
          </a:stretch>
        </p:blipFill>
        <p:spPr>
          <a:xfrm>
            <a:off x="8155443" y="250532"/>
            <a:ext cx="4036557" cy="40365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622F1A8-28E6-5787-45B6-469C0A4D9C2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  <a:alphaModFix amt="52000"/>
          </a:blip>
          <a:stretch>
            <a:fillRect/>
          </a:stretch>
        </p:blipFill>
        <p:spPr>
          <a:xfrm>
            <a:off x="5564022" y="2279880"/>
            <a:ext cx="7772400" cy="4578120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3F6C112-15C7-6C12-B3A7-1DA0B6129F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1502" y="1747603"/>
            <a:ext cx="7251440" cy="512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07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001BF05-0F91-DA9A-9D78-CF5BB4333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xmlns="" id="{32991037-F564-4CA4-056E-39CC5D714D60}"/>
              </a:ext>
            </a:extLst>
          </p:cNvPr>
          <p:cNvSpPr/>
          <p:nvPr/>
        </p:nvSpPr>
        <p:spPr>
          <a:xfrm>
            <a:off x="8040914" y="967800"/>
            <a:ext cx="6166957" cy="616695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9C1C7CF-D8BE-00CF-D1C9-D6D9FEA60E07}"/>
              </a:ext>
            </a:extLst>
          </p:cNvPr>
          <p:cNvSpPr txBox="1"/>
          <p:nvPr/>
        </p:nvSpPr>
        <p:spPr>
          <a:xfrm>
            <a:off x="493985" y="2007559"/>
            <a:ext cx="40365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1760A7"/>
                </a:solidFill>
                <a:latin typeface="Oxanium" pitchFamily="2" charset="77"/>
              </a:rPr>
              <a:t>Template</a:t>
            </a:r>
          </a:p>
          <a:p>
            <a:r>
              <a:rPr lang="en-US" sz="6000" dirty="0">
                <a:solidFill>
                  <a:srgbClr val="1760A7"/>
                </a:solidFill>
                <a:latin typeface="Oxanium" pitchFamily="2" charset="77"/>
              </a:rPr>
              <a:t>Deck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C1C7BFF-F8D2-73F9-EC4E-7D73372C9B44}"/>
              </a:ext>
            </a:extLst>
          </p:cNvPr>
          <p:cNvSpPr txBox="1"/>
          <p:nvPr/>
        </p:nvSpPr>
        <p:spPr>
          <a:xfrm>
            <a:off x="493986" y="6164401"/>
            <a:ext cx="5938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u="none" strike="noStrike" dirty="0">
                <a:solidFill>
                  <a:srgbClr val="1760A7"/>
                </a:solidFill>
                <a:effectLst/>
                <a:latin typeface="Oxanium" pitchFamily="2" charset="77"/>
              </a:rPr>
              <a:t>2025 Copyright </a:t>
            </a:r>
            <a:r>
              <a:rPr lang="en-US" sz="1400" b="0" i="0" u="none" strike="noStrike" dirty="0">
                <a:solidFill>
                  <a:srgbClr val="1760A7"/>
                </a:solidFill>
                <a:effectLst/>
                <a:latin typeface="Oxanium" pitchFamily="2" charset="77"/>
              </a:rPr>
              <a:t>© </a:t>
            </a:r>
            <a:r>
              <a:rPr lang="en-US" sz="1400" b="0" i="0" u="none" strike="noStrike" dirty="0" err="1">
                <a:solidFill>
                  <a:srgbClr val="1760A7"/>
                </a:solidFill>
                <a:effectLst/>
                <a:latin typeface="Oxanium" pitchFamily="2" charset="77"/>
              </a:rPr>
              <a:t>Inovasi</a:t>
            </a:r>
            <a:r>
              <a:rPr lang="en-US" sz="1400" b="0" i="0" u="none" strike="noStrike" dirty="0">
                <a:solidFill>
                  <a:srgbClr val="1760A7"/>
                </a:solidFill>
                <a:effectLst/>
                <a:latin typeface="Oxanium" pitchFamily="2" charset="77"/>
              </a:rPr>
              <a:t> Muda Scholarship</a:t>
            </a:r>
            <a:endParaRPr lang="en-US" sz="4800" dirty="0">
              <a:solidFill>
                <a:srgbClr val="1760A7"/>
              </a:solidFill>
              <a:latin typeface="Oxanium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6F860F9-0454-4503-F4A9-5DD0595E2F9E}"/>
              </a:ext>
            </a:extLst>
          </p:cNvPr>
          <p:cNvSpPr txBox="1"/>
          <p:nvPr/>
        </p:nvSpPr>
        <p:spPr>
          <a:xfrm>
            <a:off x="493985" y="4138173"/>
            <a:ext cx="5938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1760A7"/>
                </a:solidFill>
                <a:latin typeface="Oxanium" pitchFamily="2" charset="77"/>
              </a:rPr>
              <a:t>Sub-Heading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5C617E8-2950-8FFD-A04C-02EE946DF3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4000"/>
          </a:blip>
          <a:stretch>
            <a:fillRect/>
          </a:stretch>
        </p:blipFill>
        <p:spPr>
          <a:xfrm>
            <a:off x="6295071" y="2719827"/>
            <a:ext cx="7357241" cy="613103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706D27B1-CC64-EEF7-AFB5-FD2449BB57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26399" y="964171"/>
            <a:ext cx="6166957" cy="61669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B7553C6-3234-D0F3-7E7B-07862F8C7F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1000"/>
          </a:blip>
          <a:stretch>
            <a:fillRect/>
          </a:stretch>
        </p:blipFill>
        <p:spPr>
          <a:xfrm>
            <a:off x="10173721" y="-272483"/>
            <a:ext cx="4036557" cy="40365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D71D256-48B9-765E-A1B6-D11C8F00EF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0319" y="-1440997"/>
            <a:ext cx="2881993" cy="2881993"/>
          </a:xfrm>
          <a:prstGeom prst="rect">
            <a:avLst/>
          </a:prstGeom>
        </p:spPr>
      </p:pic>
      <p:pic>
        <p:nvPicPr>
          <p:cNvPr id="10" name="Picture 9" descr="A logo with green and blue gradients&#10;&#10;Description automatically generated">
            <a:extLst>
              <a:ext uri="{FF2B5EF4-FFF2-40B4-BE49-F238E27FC236}">
                <a16:creationId xmlns:a16="http://schemas.microsoft.com/office/drawing/2014/main" xmlns="" id="{21886B20-7491-01AA-5DB6-3AD1292A75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129" y="441708"/>
            <a:ext cx="891410" cy="6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54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761BB00-6E9E-82E4-8796-70302EA41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707D013-6372-A804-005B-6DADADA713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6295071" y="2719827"/>
            <a:ext cx="7357241" cy="613103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861083BA-A7DF-DF04-95E5-686D7C64D5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168944" y="2151285"/>
            <a:ext cx="5238205" cy="52382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3558081-6A26-C02B-20DE-A7F0D818D4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3000"/>
          </a:blip>
          <a:stretch>
            <a:fillRect/>
          </a:stretch>
        </p:blipFill>
        <p:spPr>
          <a:xfrm>
            <a:off x="10388871" y="-7587"/>
            <a:ext cx="4036557" cy="40365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5C8AED3-A9DF-5D94-D6D7-1769F94A6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0319" y="-1440997"/>
            <a:ext cx="2881993" cy="2881993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xmlns="" id="{5003835C-3767-583E-25A6-8B9C1C274A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128" y="396663"/>
            <a:ext cx="890435" cy="6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21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6277F0A-6674-2E63-36E9-B1ADB7F4B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73A7A96-C2E1-22E5-51A2-365325C3BA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6295071" y="2719827"/>
            <a:ext cx="7357241" cy="613103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CB471A6A-6D89-6366-105B-C36D51381D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168944" y="2151285"/>
            <a:ext cx="5238205" cy="52382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2869EB6-0970-5827-1F36-0BC33BD3A2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3000"/>
          </a:blip>
          <a:stretch>
            <a:fillRect/>
          </a:stretch>
        </p:blipFill>
        <p:spPr>
          <a:xfrm>
            <a:off x="10388871" y="-7587"/>
            <a:ext cx="4036557" cy="40365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D3BA448-A7E9-B02C-76DC-C229E0D2ED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0319" y="-1440997"/>
            <a:ext cx="2881993" cy="2881993"/>
          </a:xfrm>
          <a:prstGeom prst="rect">
            <a:avLst/>
          </a:prstGeom>
        </p:spPr>
      </p:pic>
      <p:pic>
        <p:nvPicPr>
          <p:cNvPr id="3" name="Picture 2" descr="A logo with green and blue gradients&#10;&#10;Description automatically generated">
            <a:extLst>
              <a:ext uri="{FF2B5EF4-FFF2-40B4-BE49-F238E27FC236}">
                <a16:creationId xmlns:a16="http://schemas.microsoft.com/office/drawing/2014/main" xmlns="" id="{49411AFD-F15C-7F24-E93D-F55EE3BD0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129" y="441708"/>
            <a:ext cx="891410" cy="6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25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BD929B7-844D-8141-56B9-5D5612775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8675E30-FBE5-9DB3-3B0C-6EC56E8900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 rot="4500000">
            <a:off x="-3678620" y="2722168"/>
            <a:ext cx="7357241" cy="613103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612AC874-8185-D997-A229-69D9863E6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-1050871" y="2797901"/>
            <a:ext cx="5238205" cy="52382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43169A0-8116-BA9B-E231-5B2D1CBAC6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3000"/>
          </a:blip>
          <a:stretch>
            <a:fillRect/>
          </a:stretch>
        </p:blipFill>
        <p:spPr>
          <a:xfrm>
            <a:off x="-2468326" y="1440996"/>
            <a:ext cx="4036557" cy="40365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4481B7F-F929-3100-2A24-2EA0F82C04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7100000">
            <a:off x="8762407" y="-2770013"/>
            <a:ext cx="4303242" cy="4303242"/>
          </a:xfrm>
          <a:prstGeom prst="rect">
            <a:avLst/>
          </a:prstGeom>
        </p:spPr>
      </p:pic>
      <p:pic>
        <p:nvPicPr>
          <p:cNvPr id="3" name="Picture 2" descr="A black and white business card&#10;&#10;Description automatically generated">
            <a:extLst>
              <a:ext uri="{FF2B5EF4-FFF2-40B4-BE49-F238E27FC236}">
                <a16:creationId xmlns:a16="http://schemas.microsoft.com/office/drawing/2014/main" xmlns="" id="{A21C0541-1E83-A110-35A6-72C37C90B8E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9113" t="-1" b="58362"/>
          <a:stretch/>
        </p:blipFill>
        <p:spPr>
          <a:xfrm>
            <a:off x="10239769" y="3343525"/>
            <a:ext cx="1215096" cy="1158113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xmlns="" id="{F22EAA4D-3350-5B9D-01D4-198D3ADBD2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128" y="396663"/>
            <a:ext cx="890435" cy="6011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DD86086-B64C-5245-A1D8-51173BE0A8FC}"/>
              </a:ext>
            </a:extLst>
          </p:cNvPr>
          <p:cNvSpPr txBox="1"/>
          <p:nvPr/>
        </p:nvSpPr>
        <p:spPr>
          <a:xfrm>
            <a:off x="8765254" y="4665760"/>
            <a:ext cx="2754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Oxanium" pitchFamily="2" charset="77"/>
              </a:rPr>
              <a:t>INOVASI MUDA FOUNDATION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4449B64-8D17-55D7-3602-78EB0EB2ADA5}"/>
              </a:ext>
            </a:extLst>
          </p:cNvPr>
          <p:cNvSpPr txBox="1"/>
          <p:nvPr/>
        </p:nvSpPr>
        <p:spPr>
          <a:xfrm>
            <a:off x="7721715" y="4986055"/>
            <a:ext cx="3797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Oxanium" pitchFamily="2" charset="77"/>
              </a:rPr>
              <a:t>Jalan </a:t>
            </a:r>
            <a:r>
              <a:rPr lang="en-US" sz="1400" dirty="0" err="1">
                <a:solidFill>
                  <a:schemeClr val="bg1"/>
                </a:solidFill>
                <a:latin typeface="Oxanium" pitchFamily="2" charset="77"/>
              </a:rPr>
              <a:t>Cijawura</a:t>
            </a:r>
            <a:r>
              <a:rPr lang="en-US" sz="1400" dirty="0">
                <a:solidFill>
                  <a:schemeClr val="bg1"/>
                </a:solidFill>
                <a:latin typeface="Oxanium" pitchFamily="2" charset="77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Oxanium" pitchFamily="2" charset="77"/>
              </a:rPr>
              <a:t>Girang</a:t>
            </a:r>
            <a:r>
              <a:rPr lang="en-US" sz="1400" dirty="0">
                <a:solidFill>
                  <a:schemeClr val="bg1"/>
                </a:solidFill>
                <a:latin typeface="Oxanium" pitchFamily="2" charset="77"/>
              </a:rPr>
              <a:t> No. 18</a:t>
            </a:r>
          </a:p>
          <a:p>
            <a:pPr algn="r"/>
            <a:r>
              <a:rPr lang="en-US" sz="1400" dirty="0" err="1">
                <a:solidFill>
                  <a:schemeClr val="bg1"/>
                </a:solidFill>
                <a:latin typeface="Oxanium" pitchFamily="2" charset="77"/>
              </a:rPr>
              <a:t>Sekejati</a:t>
            </a:r>
            <a:r>
              <a:rPr lang="en-US" sz="1400" dirty="0">
                <a:solidFill>
                  <a:schemeClr val="bg1"/>
                </a:solidFill>
                <a:latin typeface="Oxanium" pitchFamily="2" charset="77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Oxanium" pitchFamily="2" charset="77"/>
              </a:rPr>
              <a:t>Buah</a:t>
            </a:r>
            <a:r>
              <a:rPr lang="en-US" sz="1400" dirty="0">
                <a:solidFill>
                  <a:schemeClr val="bg1"/>
                </a:solidFill>
                <a:latin typeface="Oxanium" pitchFamily="2" charset="77"/>
              </a:rPr>
              <a:t> Batu, Kota Bandung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8A571B1-6D43-6B96-CEAA-5B9808125DC5}"/>
              </a:ext>
            </a:extLst>
          </p:cNvPr>
          <p:cNvSpPr txBox="1"/>
          <p:nvPr/>
        </p:nvSpPr>
        <p:spPr>
          <a:xfrm>
            <a:off x="7338239" y="5533811"/>
            <a:ext cx="3797641" cy="703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400" dirty="0" err="1">
                <a:solidFill>
                  <a:schemeClr val="bg1"/>
                </a:solidFill>
                <a:latin typeface="Oxanium" pitchFamily="2" charset="77"/>
              </a:rPr>
              <a:t>inovasimuda.org</a:t>
            </a:r>
            <a:endParaRPr lang="en-US" sz="1400" dirty="0">
              <a:solidFill>
                <a:schemeClr val="bg1"/>
              </a:solidFill>
              <a:latin typeface="Oxanium" pitchFamily="2" charset="77"/>
            </a:endParaRPr>
          </a:p>
          <a:p>
            <a:pPr algn="r">
              <a:lnSpc>
                <a:spcPct val="150000"/>
              </a:lnSpc>
            </a:pPr>
            <a:r>
              <a:rPr lang="en-US" sz="1400" dirty="0">
                <a:solidFill>
                  <a:schemeClr val="bg1"/>
                </a:solidFill>
                <a:latin typeface="Oxanium" pitchFamily="2" charset="77"/>
              </a:rPr>
              <a:t>+62 8515-7720-514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B063D439-BB57-3623-C154-25F6C81DFD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1199380" y="5655272"/>
            <a:ext cx="223096" cy="223096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xmlns="" id="{E86798FB-A999-3FEB-D840-037D593E24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207102" y="5961841"/>
            <a:ext cx="215374" cy="2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66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39</Words>
  <Application>Microsoft Office PowerPoint</Application>
  <PresentationFormat>Widescreen</PresentationFormat>
  <Paragraphs>14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Oxanium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MOCH CHOIRUL EFENDI</dc:creator>
  <cp:lastModifiedBy>Microsoft account</cp:lastModifiedBy>
  <cp:revision>9</cp:revision>
  <dcterms:created xsi:type="dcterms:W3CDTF">2025-06-10T06:07:33Z</dcterms:created>
  <dcterms:modified xsi:type="dcterms:W3CDTF">2025-06-11T08:33:32Z</dcterms:modified>
</cp:coreProperties>
</file>